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18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చిన్నవారు ఎదిగినప్పుడు ఏశావు వేటాడుటయందు నేర్పరియై అరణ్యవాసిగా నుండెను; యాకోబు సాధువై గుడారములలో నివసించుచుండెను.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ఇస్సాకు ఏశావు తెచ్చిన వేటమాంసమును తినుచుండెను గనుక అతని ప్రేమించెను; రిబ్కా యాకోబును ప్రేమించెను.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ఒకనాడు యాకోబు కలగూరవంటకము వండుకొనుచుండగా ఏశావు అలసినవాడై పొలములోనుండి వచ్చి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అలసియున్నాను; ఆ యెఱ్ఱ యెఱ్ఱగా నున్న దానిలో కొంచెము దయచేసి నాకు పెట్టుమని అడిగెను; అందుచేత అతని పేరు ఎదోము అనబడెను.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యాకోబు నీ జ్యేష్ఠత్వము నేడు నాకిమ్మని అడుగగా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ఏశావు నేను చావబోవుచున్నాను గదా జ్యేష్ఠత్వము నాకెందుకనెను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నేడు నాతో ప్రమాణము చేయుమనెను. అతడు యాకోబుతో ప్రమాణము చేసి అతనికి జ్యేష్ఠత్వమును అమ్మివేయగా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25:34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ఆహారమును చిక్కుడుకాయల వంటకమును ఏశావుకిచ్చెను; అతడు తిని త్రాగి లేచిపోయెను. అట్లు ఏశావు తన జ్యేష్ఠత్వమును తృణీకరించెను.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25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మరల ఒక స్త్రీని వివాహము చేసికొనెను, ఆమె పేరు కెతూరా.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అతనికి జిమ్రాను, యొక్షాను, మెదాను, మిద్యాను, ఇష్బాకు, షూవహు అనువారిని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యొక్షాను షేబను దెదానును కనెను. అష్షూరీయులు లెతూషీయులు లెయుమీయులు అనువారు ఆ దెదాను సంతతివారు.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ఏయిఫా ఏఫెరు హనోకు అబీదా ఎల్దాయా అనువారు ఆ మిద్యాను సంతతివారు.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వీరందరు కెతూరా సంతతివారు. అబ్రాహాము తనకు కలిగినది యావత్తు ఇస్సాకుకిచ్చెను.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తన ఉపపత్నుల కుమారులకు బహుమానములిచ్చి, తాను సజీవుడై యుండగానే తన కుమారుడగు ఇస్సాకు నొద్దనుండి తూర్పుతట్టుగా తూర్పుదేశమునకు వారిని పంపివేసెను.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బ్రదికిన సంవత్సరములు నూట డెబ్బదియైదు.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నిండు వృద్ధాప్యమునకు వచ్చినవాడై మంచి ముసలితనమున ప్రాణము విడిచి మృతిబొంది తన పితరులయొద్దకు చేర్చబడెను.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హిత్తీయుడైన సోహరు కుమారుడగు ఎఫ్రోను పొలమందలి మక్పేలా గుహలో అతని కుమారులగు ఇస్సాకును ఇష్మాయేలును అతనిని పాతిపెట్టిరి; అది మమ్రే యెదుట నున్నది.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హేతు కుమారులయొద్ద కొనిన పొలములోనే అబ్రాహామును అతని భార్యయైన శారాయును పాతిపెట్టబడిరి.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మృతిబొందిన తరువాత దేవుడు అతని కుమారుడగు ఇస్సాకును ఆశీర్వదించెను; అప్పుడు ఇస్సాకు బేయేర్‌ లహాయిరోయి దగ్గర కాపురముండెను.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ఐగుప్తీయురాలును శారా దాసియునైన హాగరు అబ్రాహామునకు కనిన అబ్రాహాము కుమారుడగు ఇష్మాయేలు వంశావళి యిదే.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ఇష్మాయేలు జ్యేష్ఠకుమారుడైన నేబాయోతు కేదారు అద్బయేలు మిబ్శాము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మిష్మా దూమానమశ్శా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హదరు తేమా యెతూరు నాపీషు కెదెమా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ఇవి వారి వారి వంశావళుల ప్రకారము వారి వారి పేరుల చొప్పున ఇష్మాయేలు కుమారులయొక్క పేరులు వారి వారి గ్రామములలోను వారి వారి కోటలలోను ఇష్మాయేలు కుమారులు వీరే, వారి పేరులు ఇవే, వారివారి జనముల ప్రకారము వారు పండ్రెండుగురు రాజులు.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ఇష్మాయేలు బ్రదికిన సంవత్సరములు నూట ముప్పదియేడు. అప్పుడతడు ప్రాణము విడిచి మృతిబొంది తన పితరులయొద్దకు చేర్చబడెను.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అష్షూరునకు వెళ్లు మార్గమున హవీలా మొదలుకొని ఐగుప్తు ఎదుటనున్న షూరువరకు నివసించువారు. అతడు తన సహోదరులందరి యెదుట నివాసమేర్పరచుకొనెను.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కుమారుడగు ఇస్సాకు వంశావళి యిదే. అబ్రాహాము ఇస్సాకును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ఇస్సాకు పద్దనరాములో నివసించు సిరియావాడైన బెతూయేలు కుమార్తెయును సిరియావాడైన లాబాను సహోదరియునైన రిబ్కాను పెండ్లి చేసికొన్నప్పుడు నలుబది సంవత్సరములవాడు.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ఇస్సాకు భార్య గొడ్రాలు గనుక అతడు ఆమె విషయమై యెహోవాను వేడుకొనెను. యెహోవా అతని ప్రార్థన వినెను గనుక అతని భార్యయైన రిబ్కా గర్భవతి ఆయెను.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గర్భములో శిశువులు ఒకనితోనొకడు పెనుగులాడిరి గనుక ఆమె ఈలాగైతే నేను బ్రదుకుట యెందుకని అనుకొని యీ విషయమై యెహోవాను అడుగ వెళ్లెను. అప్పుడు యెహోవా ఆమెతో నిట్లనెను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రెండు జనములు నీ గర్భములో కలవు. రెండు జనపదములు నీ కడుపులోనుండి ప్రత్యేకముగా వచ్చును. ఒక జనపదము కంటె ఒక జనపదము బలిష్టమై యుండును. పెద్దవాడు చిన్నవానికి దాసుడగును అనెను. 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ప్రసూతి కావలసిన దినములు నిండినప్పుడు ఆమె గర్భమందు కవలవారు ఉండిరి.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మొదటివాడు ఎఱ్ఱనివాడుగా బయటికివచ్చెను. అతని ఒళ్లంతయు రోమవస్త్రమువలె నుండెను గనుక అతనికి ఏశావు అను పేరు పెట్టిరి.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25:26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అతని సహోదరుడు బయటికి వచ్చినప్పుడు అతని చెయ్యి ఏశావు మడిమెను పట్టుకొని యుండెను గనుక అతనికి యాకోబు అను పేరు పెట్టబడెను. ఆమె వారిని కనినప్పుడు ఇస్సాకు అరువది యేండ్లవాడు.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